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6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0080625" cy="7200900"/>
  <p:notesSz cx="7099300" cy="10234613"/>
  <p:defaultTextStyle>
    <a:defPPr>
      <a:defRPr lang="fr-FR"/>
    </a:defPPr>
    <a:lvl1pPr marL="0" algn="l" defTabSz="98746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93730" algn="l" defTabSz="98746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87461" algn="l" defTabSz="98746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481191" algn="l" defTabSz="98746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974921" algn="l" defTabSz="98746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468651" algn="l" defTabSz="98746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962382" algn="l" defTabSz="98746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456112" algn="l" defTabSz="98746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949842" algn="l" defTabSz="98746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2268">
          <p15:clr>
            <a:srgbClr val="A4A3A4"/>
          </p15:clr>
        </p15:guide>
        <p15:guide id="4" pos="317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2244" y="108"/>
      </p:cViewPr>
      <p:guideLst>
        <p:guide orient="horz" pos="2160"/>
        <p:guide pos="2880"/>
        <p:guide orient="horz" pos="2268"/>
        <p:guide pos="3175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56047" y="2236947"/>
            <a:ext cx="8568531" cy="1543526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12094" y="4080510"/>
            <a:ext cx="7056438" cy="184023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37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874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811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749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686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623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561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498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4A2DA-E36B-4A86-9146-2EF88D675F2C}" type="datetimeFigureOut">
              <a:rPr lang="fr-FR" smtClean="0"/>
              <a:pPr/>
              <a:t>16/09/2020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B13BF-60C1-4608-B3E9-5F3689F492C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4A2DA-E36B-4A86-9146-2EF88D675F2C}" type="datetimeFigureOut">
              <a:rPr lang="fr-FR" smtClean="0"/>
              <a:pPr/>
              <a:t>16/09/2020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B13BF-60C1-4608-B3E9-5F3689F492C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96300" y="4627245"/>
            <a:ext cx="8568531" cy="1430179"/>
          </a:xfrm>
        </p:spPr>
        <p:txBody>
          <a:bodyPr anchor="t"/>
          <a:lstStyle>
            <a:lvl1pPr algn="l">
              <a:defRPr sz="4300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96300" y="3052049"/>
            <a:ext cx="8568531" cy="1575196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9373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8746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8119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7492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6865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6238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45611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94984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4A2DA-E36B-4A86-9146-2EF88D675F2C}" type="datetimeFigureOut">
              <a:rPr lang="fr-FR" smtClean="0"/>
              <a:pPr/>
              <a:t>16/09/2020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B13BF-60C1-4608-B3E9-5F3689F492C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04031" y="1680211"/>
            <a:ext cx="4452276" cy="4752261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24318" y="1680211"/>
            <a:ext cx="4452276" cy="4752261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4A2DA-E36B-4A86-9146-2EF88D675F2C}" type="datetimeFigureOut">
              <a:rPr lang="fr-FR" smtClean="0"/>
              <a:pPr/>
              <a:t>16/09/2020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B13BF-60C1-4608-B3E9-5F3689F492C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04031" y="1611869"/>
            <a:ext cx="4454027" cy="67175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3730" indent="0">
              <a:buNone/>
              <a:defRPr sz="2200" b="1"/>
            </a:lvl2pPr>
            <a:lvl3pPr marL="987461" indent="0">
              <a:buNone/>
              <a:defRPr sz="1900" b="1"/>
            </a:lvl3pPr>
            <a:lvl4pPr marL="1481191" indent="0">
              <a:buNone/>
              <a:defRPr sz="1700" b="1"/>
            </a:lvl4pPr>
            <a:lvl5pPr marL="1974921" indent="0">
              <a:buNone/>
              <a:defRPr sz="1700" b="1"/>
            </a:lvl5pPr>
            <a:lvl6pPr marL="2468651" indent="0">
              <a:buNone/>
              <a:defRPr sz="1700" b="1"/>
            </a:lvl6pPr>
            <a:lvl7pPr marL="2962382" indent="0">
              <a:buNone/>
              <a:defRPr sz="1700" b="1"/>
            </a:lvl7pPr>
            <a:lvl8pPr marL="3456112" indent="0">
              <a:buNone/>
              <a:defRPr sz="1700" b="1"/>
            </a:lvl8pPr>
            <a:lvl9pPr marL="3949842" indent="0">
              <a:buNone/>
              <a:defRPr sz="17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04031" y="2283619"/>
            <a:ext cx="4454027" cy="4148852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120818" y="1611869"/>
            <a:ext cx="4455776" cy="67175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3730" indent="0">
              <a:buNone/>
              <a:defRPr sz="2200" b="1"/>
            </a:lvl2pPr>
            <a:lvl3pPr marL="987461" indent="0">
              <a:buNone/>
              <a:defRPr sz="1900" b="1"/>
            </a:lvl3pPr>
            <a:lvl4pPr marL="1481191" indent="0">
              <a:buNone/>
              <a:defRPr sz="1700" b="1"/>
            </a:lvl4pPr>
            <a:lvl5pPr marL="1974921" indent="0">
              <a:buNone/>
              <a:defRPr sz="1700" b="1"/>
            </a:lvl5pPr>
            <a:lvl6pPr marL="2468651" indent="0">
              <a:buNone/>
              <a:defRPr sz="1700" b="1"/>
            </a:lvl6pPr>
            <a:lvl7pPr marL="2962382" indent="0">
              <a:buNone/>
              <a:defRPr sz="1700" b="1"/>
            </a:lvl7pPr>
            <a:lvl8pPr marL="3456112" indent="0">
              <a:buNone/>
              <a:defRPr sz="1700" b="1"/>
            </a:lvl8pPr>
            <a:lvl9pPr marL="3949842" indent="0">
              <a:buNone/>
              <a:defRPr sz="17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120818" y="2283619"/>
            <a:ext cx="4455776" cy="4148852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4A2DA-E36B-4A86-9146-2EF88D675F2C}" type="datetimeFigureOut">
              <a:rPr lang="fr-FR" smtClean="0"/>
              <a:pPr/>
              <a:t>16/09/2020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B13BF-60C1-4608-B3E9-5F3689F492C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4A2DA-E36B-4A86-9146-2EF88D675F2C}" type="datetimeFigureOut">
              <a:rPr lang="fr-FR" smtClean="0"/>
              <a:pPr/>
              <a:t>16/09/2020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B13BF-60C1-4608-B3E9-5F3689F492C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4A2DA-E36B-4A86-9146-2EF88D675F2C}" type="datetimeFigureOut">
              <a:rPr lang="fr-FR" smtClean="0"/>
              <a:pPr/>
              <a:t>16/09/2020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B13BF-60C1-4608-B3E9-5F3689F492C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032" y="286702"/>
            <a:ext cx="3316456" cy="1220153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941245" y="286703"/>
            <a:ext cx="5635349" cy="6145769"/>
          </a:xfrm>
        </p:spPr>
        <p:txBody>
          <a:bodyPr/>
          <a:lstStyle>
            <a:lvl1pPr>
              <a:defRPr sz="3500"/>
            </a:lvl1pPr>
            <a:lvl2pPr>
              <a:defRPr sz="30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04032" y="1506856"/>
            <a:ext cx="3316456" cy="4925616"/>
          </a:xfrm>
        </p:spPr>
        <p:txBody>
          <a:bodyPr/>
          <a:lstStyle>
            <a:lvl1pPr marL="0" indent="0">
              <a:buNone/>
              <a:defRPr sz="1500"/>
            </a:lvl1pPr>
            <a:lvl2pPr marL="493730" indent="0">
              <a:buNone/>
              <a:defRPr sz="1300"/>
            </a:lvl2pPr>
            <a:lvl3pPr marL="987461" indent="0">
              <a:buNone/>
              <a:defRPr sz="1100"/>
            </a:lvl3pPr>
            <a:lvl4pPr marL="1481191" indent="0">
              <a:buNone/>
              <a:defRPr sz="1000"/>
            </a:lvl4pPr>
            <a:lvl5pPr marL="1974921" indent="0">
              <a:buNone/>
              <a:defRPr sz="1000"/>
            </a:lvl5pPr>
            <a:lvl6pPr marL="2468651" indent="0">
              <a:buNone/>
              <a:defRPr sz="1000"/>
            </a:lvl6pPr>
            <a:lvl7pPr marL="2962382" indent="0">
              <a:buNone/>
              <a:defRPr sz="1000"/>
            </a:lvl7pPr>
            <a:lvl8pPr marL="3456112" indent="0">
              <a:buNone/>
              <a:defRPr sz="1000"/>
            </a:lvl8pPr>
            <a:lvl9pPr marL="3949842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4A2DA-E36B-4A86-9146-2EF88D675F2C}" type="datetimeFigureOut">
              <a:rPr lang="fr-FR" smtClean="0"/>
              <a:pPr/>
              <a:t>16/09/2020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B13BF-60C1-4608-B3E9-5F3689F492C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75873" y="5040630"/>
            <a:ext cx="6048375" cy="595075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75873" y="643414"/>
            <a:ext cx="6048375" cy="4320540"/>
          </a:xfrm>
        </p:spPr>
        <p:txBody>
          <a:bodyPr/>
          <a:lstStyle>
            <a:lvl1pPr marL="0" indent="0">
              <a:buNone/>
              <a:defRPr sz="3500"/>
            </a:lvl1pPr>
            <a:lvl2pPr marL="493730" indent="0">
              <a:buNone/>
              <a:defRPr sz="3000"/>
            </a:lvl2pPr>
            <a:lvl3pPr marL="987461" indent="0">
              <a:buNone/>
              <a:defRPr sz="2600"/>
            </a:lvl3pPr>
            <a:lvl4pPr marL="1481191" indent="0">
              <a:buNone/>
              <a:defRPr sz="2200"/>
            </a:lvl4pPr>
            <a:lvl5pPr marL="1974921" indent="0">
              <a:buNone/>
              <a:defRPr sz="2200"/>
            </a:lvl5pPr>
            <a:lvl6pPr marL="2468651" indent="0">
              <a:buNone/>
              <a:defRPr sz="2200"/>
            </a:lvl6pPr>
            <a:lvl7pPr marL="2962382" indent="0">
              <a:buNone/>
              <a:defRPr sz="2200"/>
            </a:lvl7pPr>
            <a:lvl8pPr marL="3456112" indent="0">
              <a:buNone/>
              <a:defRPr sz="2200"/>
            </a:lvl8pPr>
            <a:lvl9pPr marL="3949842" indent="0">
              <a:buNone/>
              <a:defRPr sz="22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75873" y="5635705"/>
            <a:ext cx="6048375" cy="845105"/>
          </a:xfrm>
        </p:spPr>
        <p:txBody>
          <a:bodyPr/>
          <a:lstStyle>
            <a:lvl1pPr marL="0" indent="0">
              <a:buNone/>
              <a:defRPr sz="1500"/>
            </a:lvl1pPr>
            <a:lvl2pPr marL="493730" indent="0">
              <a:buNone/>
              <a:defRPr sz="1300"/>
            </a:lvl2pPr>
            <a:lvl3pPr marL="987461" indent="0">
              <a:buNone/>
              <a:defRPr sz="1100"/>
            </a:lvl3pPr>
            <a:lvl4pPr marL="1481191" indent="0">
              <a:buNone/>
              <a:defRPr sz="1000"/>
            </a:lvl4pPr>
            <a:lvl5pPr marL="1974921" indent="0">
              <a:buNone/>
              <a:defRPr sz="1000"/>
            </a:lvl5pPr>
            <a:lvl6pPr marL="2468651" indent="0">
              <a:buNone/>
              <a:defRPr sz="1000"/>
            </a:lvl6pPr>
            <a:lvl7pPr marL="2962382" indent="0">
              <a:buNone/>
              <a:defRPr sz="1000"/>
            </a:lvl7pPr>
            <a:lvl8pPr marL="3456112" indent="0">
              <a:buNone/>
              <a:defRPr sz="1000"/>
            </a:lvl8pPr>
            <a:lvl9pPr marL="3949842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4A2DA-E36B-4A86-9146-2EF88D675F2C}" type="datetimeFigureOut">
              <a:rPr lang="fr-FR" smtClean="0"/>
              <a:pPr/>
              <a:t>16/09/2020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B13BF-60C1-4608-B3E9-5F3689F492C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4A2DA-E36B-4A86-9146-2EF88D675F2C}" type="datetimeFigureOut">
              <a:rPr lang="fr-FR" smtClean="0"/>
              <a:pPr/>
              <a:t>16/09/2020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B13BF-60C1-4608-B3E9-5F3689F492C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308453" y="288371"/>
            <a:ext cx="2268141" cy="6144101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04031" y="288371"/>
            <a:ext cx="6636411" cy="6144101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4A2DA-E36B-4A86-9146-2EF88D675F2C}" type="datetimeFigureOut">
              <a:rPr lang="fr-FR" smtClean="0"/>
              <a:pPr/>
              <a:t>16/09/2020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B13BF-60C1-4608-B3E9-5F3689F492C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04031" y="288370"/>
            <a:ext cx="9072563" cy="1200150"/>
          </a:xfrm>
          <a:prstGeom prst="rect">
            <a:avLst/>
          </a:prstGeom>
        </p:spPr>
        <p:txBody>
          <a:bodyPr vert="horz" lIns="98746" tIns="49373" rIns="98746" bIns="49373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04031" y="1680211"/>
            <a:ext cx="9072563" cy="4752261"/>
          </a:xfrm>
          <a:prstGeom prst="rect">
            <a:avLst/>
          </a:prstGeom>
        </p:spPr>
        <p:txBody>
          <a:bodyPr vert="horz" lIns="98746" tIns="49373" rIns="98746" bIns="49373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04031" y="6674168"/>
            <a:ext cx="2352146" cy="383381"/>
          </a:xfrm>
          <a:prstGeom prst="rect">
            <a:avLst/>
          </a:prstGeom>
        </p:spPr>
        <p:txBody>
          <a:bodyPr vert="horz" lIns="98746" tIns="49373" rIns="98746" bIns="49373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04A2DA-E36B-4A86-9146-2EF88D675F2C}" type="datetimeFigureOut">
              <a:rPr lang="fr-FR" smtClean="0"/>
              <a:pPr/>
              <a:t>16/09/2020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444214" y="6674168"/>
            <a:ext cx="3192198" cy="383381"/>
          </a:xfrm>
          <a:prstGeom prst="rect">
            <a:avLst/>
          </a:prstGeom>
        </p:spPr>
        <p:txBody>
          <a:bodyPr vert="horz" lIns="98746" tIns="49373" rIns="98746" bIns="49373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224448" y="6674168"/>
            <a:ext cx="2352146" cy="383381"/>
          </a:xfrm>
          <a:prstGeom prst="rect">
            <a:avLst/>
          </a:prstGeom>
        </p:spPr>
        <p:txBody>
          <a:bodyPr vert="horz" lIns="98746" tIns="49373" rIns="98746" bIns="49373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DB13BF-60C1-4608-B3E9-5F3689F492C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87461" rtl="0" eaLnBrk="1" latinLnBrk="0" hangingPunct="1">
        <a:spcBef>
          <a:spcPct val="0"/>
        </a:spcBef>
        <a:buNone/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0298" indent="-370298" algn="l" defTabSz="987461" rtl="0" eaLnBrk="1" latinLnBrk="0" hangingPunct="1">
        <a:spcBef>
          <a:spcPct val="20000"/>
        </a:spcBef>
        <a:buFont typeface="Arial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02312" indent="-308581" algn="l" defTabSz="987461" rtl="0" eaLnBrk="1" latinLnBrk="0" hangingPunct="1">
        <a:spcBef>
          <a:spcPct val="20000"/>
        </a:spcBef>
        <a:buFont typeface="Arial" pitchFamily="34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34326" indent="-246865" algn="l" defTabSz="987461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28056" indent="-246865" algn="l" defTabSz="987461" rtl="0" eaLnBrk="1" latinLnBrk="0" hangingPunct="1">
        <a:spcBef>
          <a:spcPct val="20000"/>
        </a:spcBef>
        <a:buFont typeface="Arial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21786" indent="-246865" algn="l" defTabSz="987461" rtl="0" eaLnBrk="1" latinLnBrk="0" hangingPunct="1">
        <a:spcBef>
          <a:spcPct val="20000"/>
        </a:spcBef>
        <a:buFont typeface="Arial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15517" indent="-246865" algn="l" defTabSz="987461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09247" indent="-246865" algn="l" defTabSz="987461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702977" indent="-246865" algn="l" defTabSz="987461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196707" indent="-246865" algn="l" defTabSz="987461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8746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93730" algn="l" defTabSz="98746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87461" algn="l" defTabSz="98746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81191" algn="l" defTabSz="98746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74921" algn="l" defTabSz="98746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68651" algn="l" defTabSz="98746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62382" algn="l" defTabSz="98746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56112" algn="l" defTabSz="98746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949842" algn="l" defTabSz="98746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image" Target="../media/image8.png"/><Relationship Id="rId3" Type="http://schemas.openxmlformats.org/officeDocument/2006/relationships/oleObject" Target="../embeddings/oleObject1.bin"/><Relationship Id="rId7" Type="http://schemas.openxmlformats.org/officeDocument/2006/relationships/image" Target="../media/image4.jpeg"/><Relationship Id="rId12" Type="http://schemas.openxmlformats.org/officeDocument/2006/relationships/image" Target="../media/image7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emf"/><Relationship Id="rId11" Type="http://schemas.openxmlformats.org/officeDocument/2006/relationships/image" Target="../media/image6.png"/><Relationship Id="rId5" Type="http://schemas.openxmlformats.org/officeDocument/2006/relationships/oleObject" Target="../embeddings/oleObject2.bin"/><Relationship Id="rId10" Type="http://schemas.openxmlformats.org/officeDocument/2006/relationships/image" Target="../media/image3.emf"/><Relationship Id="rId4" Type="http://schemas.openxmlformats.org/officeDocument/2006/relationships/image" Target="../media/image1.emf"/><Relationship Id="rId9" Type="http://schemas.openxmlformats.org/officeDocument/2006/relationships/oleObject" Target="../embeddings/oleObject3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2611764" y="0"/>
            <a:ext cx="7468861" cy="878547"/>
          </a:xfrm>
          <a:solidFill>
            <a:schemeClr val="bg1">
              <a:lumMod val="65000"/>
            </a:schemeClr>
          </a:solidFill>
        </p:spPr>
        <p:txBody>
          <a:bodyPr>
            <a:noAutofit/>
          </a:bodyPr>
          <a:lstStyle/>
          <a:p>
            <a:pPr algn="l"/>
            <a:r>
              <a:rPr lang="fr-FR" sz="2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 Antiqua" panose="02040602050305030304" pitchFamily="18" charset="0"/>
              </a:rPr>
              <a:t>Aspirateur robot    	                                 Homeland</a:t>
            </a:r>
            <a:endParaRPr lang="fr-FR" sz="35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ook Antiqua" panose="02040602050305030304" pitchFamily="18" charset="0"/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359916" y="1032914"/>
            <a:ext cx="3993884" cy="3846267"/>
          </a:xfrm>
        </p:spPr>
        <p:txBody>
          <a:bodyPr>
            <a:noAutofit/>
          </a:bodyPr>
          <a:lstStyle/>
          <a:p>
            <a:pPr algn="l">
              <a:buFont typeface="Wingdings" pitchFamily="2" charset="2"/>
              <a:buChar char="ü"/>
            </a:pPr>
            <a:r>
              <a:rPr lang="fr-FR" sz="1700" dirty="0">
                <a:solidFill>
                  <a:srgbClr val="000000"/>
                </a:solidFill>
                <a:latin typeface="Book Antiqua" pitchFamily="18" charset="0"/>
                <a:cs typeface="Arial" pitchFamily="34" charset="0"/>
              </a:rPr>
              <a:t> </a:t>
            </a:r>
            <a:r>
              <a:rPr lang="fr-FR" sz="1700" baseline="30000" dirty="0">
                <a:solidFill>
                  <a:srgbClr val="000000"/>
                </a:solidFill>
                <a:latin typeface="Book Antiqua" pitchFamily="18" charset="0"/>
                <a:cs typeface="Arial" pitchFamily="34" charset="0"/>
              </a:rPr>
              <a:t>Coloris : Noir </a:t>
            </a:r>
          </a:p>
          <a:p>
            <a:pPr algn="l">
              <a:buFont typeface="Wingdings" pitchFamily="2" charset="2"/>
              <a:buChar char="ü"/>
            </a:pPr>
            <a:r>
              <a:rPr lang="fr-FR" sz="1700" baseline="30000" dirty="0">
                <a:solidFill>
                  <a:srgbClr val="000000"/>
                </a:solidFill>
                <a:latin typeface="Book Antiqua" pitchFamily="18" charset="0"/>
                <a:cs typeface="Arial" pitchFamily="34" charset="0"/>
              </a:rPr>
              <a:t> Puissance : 1 800 W</a:t>
            </a:r>
          </a:p>
          <a:p>
            <a:pPr algn="l">
              <a:buFont typeface="Wingdings" pitchFamily="2" charset="2"/>
              <a:buChar char="ü"/>
            </a:pPr>
            <a:r>
              <a:rPr lang="fr-FR" sz="1700" baseline="30000" dirty="0">
                <a:solidFill>
                  <a:srgbClr val="000000"/>
                </a:solidFill>
                <a:latin typeface="Book Antiqua" pitchFamily="18" charset="0"/>
                <a:cs typeface="Arial" pitchFamily="34" charset="0"/>
              </a:rPr>
              <a:t> 6 modes de nettoyage</a:t>
            </a:r>
          </a:p>
          <a:p>
            <a:pPr algn="l">
              <a:buFont typeface="Wingdings" pitchFamily="2" charset="2"/>
              <a:buChar char="ü"/>
            </a:pPr>
            <a:r>
              <a:rPr lang="fr-FR" sz="1700" baseline="30000" dirty="0">
                <a:solidFill>
                  <a:srgbClr val="000000"/>
                </a:solidFill>
                <a:latin typeface="Book Antiqua" pitchFamily="18" charset="0"/>
                <a:cs typeface="Arial" pitchFamily="34" charset="0"/>
              </a:rPr>
              <a:t> Autonomie : 90 mn</a:t>
            </a:r>
          </a:p>
          <a:p>
            <a:pPr algn="l">
              <a:buFont typeface="Wingdings" pitchFamily="2" charset="2"/>
              <a:buChar char="ü"/>
            </a:pPr>
            <a:r>
              <a:rPr lang="fr-FR" sz="1700" baseline="30000" dirty="0">
                <a:solidFill>
                  <a:srgbClr val="000000"/>
                </a:solidFill>
                <a:latin typeface="Book Antiqua" pitchFamily="18" charset="0"/>
                <a:cs typeface="Arial" pitchFamily="34" charset="0"/>
              </a:rPr>
              <a:t> Batterie Lithium</a:t>
            </a:r>
          </a:p>
          <a:p>
            <a:pPr algn="l">
              <a:buFont typeface="Wingdings" pitchFamily="2" charset="2"/>
              <a:buChar char="ü"/>
            </a:pPr>
            <a:r>
              <a:rPr lang="fr-FR" sz="1700" baseline="30000" dirty="0">
                <a:solidFill>
                  <a:srgbClr val="000000"/>
                </a:solidFill>
                <a:latin typeface="Book Antiqua" pitchFamily="18" charset="0"/>
                <a:cs typeface="Arial" pitchFamily="34" charset="0"/>
              </a:rPr>
              <a:t> Utilisation possible pour une surface de 150 m2</a:t>
            </a:r>
          </a:p>
          <a:p>
            <a:pPr algn="l">
              <a:buFont typeface="Wingdings" pitchFamily="2" charset="2"/>
              <a:buChar char="ü"/>
            </a:pPr>
            <a:r>
              <a:rPr lang="fr-FR" sz="1700" baseline="30000" dirty="0">
                <a:solidFill>
                  <a:srgbClr val="000000"/>
                </a:solidFill>
                <a:latin typeface="Book Antiqua" pitchFamily="18" charset="0"/>
                <a:cs typeface="Arial" pitchFamily="34" charset="0"/>
              </a:rPr>
              <a:t> Capteurs de chute et obstacle</a:t>
            </a:r>
          </a:p>
          <a:p>
            <a:pPr algn="l">
              <a:buFont typeface="Wingdings" pitchFamily="2" charset="2"/>
              <a:buChar char="ü"/>
            </a:pPr>
            <a:r>
              <a:rPr lang="fr-FR" sz="1700" baseline="30000" dirty="0">
                <a:solidFill>
                  <a:srgbClr val="000000"/>
                </a:solidFill>
                <a:latin typeface="Book Antiqua" pitchFamily="18" charset="0"/>
                <a:cs typeface="Arial" pitchFamily="34" charset="0"/>
              </a:rPr>
              <a:t> Nettoyage de tapis et sols durs</a:t>
            </a:r>
          </a:p>
          <a:p>
            <a:pPr algn="l">
              <a:buFont typeface="Wingdings" pitchFamily="2" charset="2"/>
              <a:buChar char="ü"/>
            </a:pPr>
            <a:r>
              <a:rPr lang="fr-FR" sz="1700" baseline="30000" dirty="0">
                <a:solidFill>
                  <a:srgbClr val="000000"/>
                </a:solidFill>
                <a:latin typeface="Book Antiqua" pitchFamily="18" charset="0"/>
                <a:cs typeface="Arial" pitchFamily="34" charset="0"/>
              </a:rPr>
              <a:t> Programme de nettoyage</a:t>
            </a:r>
          </a:p>
          <a:p>
            <a:pPr algn="l">
              <a:buFont typeface="Wingdings" pitchFamily="2" charset="2"/>
              <a:buChar char="ü"/>
            </a:pPr>
            <a:r>
              <a:rPr lang="fr-FR" sz="1700" baseline="30000" dirty="0">
                <a:solidFill>
                  <a:srgbClr val="000000"/>
                </a:solidFill>
                <a:latin typeface="Book Antiqua" pitchFamily="18" charset="0"/>
                <a:cs typeface="Arial" pitchFamily="34" charset="0"/>
              </a:rPr>
              <a:t> Brosses latérales spéciales pour les coins</a:t>
            </a:r>
          </a:p>
          <a:p>
            <a:pPr algn="l">
              <a:buFont typeface="Wingdings" pitchFamily="2" charset="2"/>
              <a:buChar char="ü"/>
            </a:pPr>
            <a:r>
              <a:rPr lang="fr-FR" sz="1700" baseline="30000" dirty="0">
                <a:solidFill>
                  <a:srgbClr val="000000"/>
                </a:solidFill>
                <a:latin typeface="Book Antiqua" pitchFamily="18" charset="0"/>
                <a:cs typeface="Arial" pitchFamily="34" charset="0"/>
              </a:rPr>
              <a:t> Brosse centrale</a:t>
            </a:r>
          </a:p>
          <a:p>
            <a:pPr algn="l">
              <a:buFont typeface="Wingdings" pitchFamily="2" charset="2"/>
              <a:buChar char="ü"/>
            </a:pPr>
            <a:r>
              <a:rPr lang="fr-FR" sz="1700" baseline="30000" dirty="0">
                <a:solidFill>
                  <a:srgbClr val="000000"/>
                </a:solidFill>
                <a:latin typeface="Book Antiqua" pitchFamily="18" charset="0"/>
                <a:cs typeface="Arial" pitchFamily="34" charset="0"/>
              </a:rPr>
              <a:t> Triple filtration </a:t>
            </a:r>
          </a:p>
          <a:p>
            <a:pPr algn="l">
              <a:buFont typeface="Wingdings" pitchFamily="2" charset="2"/>
              <a:buChar char="ü"/>
            </a:pPr>
            <a:r>
              <a:rPr lang="fr-FR" sz="1700" baseline="30000" dirty="0">
                <a:solidFill>
                  <a:srgbClr val="000000"/>
                </a:solidFill>
                <a:latin typeface="Book Antiqua" pitchFamily="18" charset="0"/>
                <a:cs typeface="Arial" pitchFamily="34" charset="0"/>
              </a:rPr>
              <a:t> Retour à la base</a:t>
            </a:r>
          </a:p>
          <a:p>
            <a:pPr algn="l">
              <a:buFont typeface="Wingdings" pitchFamily="2" charset="2"/>
              <a:buChar char="ü"/>
            </a:pPr>
            <a:r>
              <a:rPr lang="fr-FR" sz="1700" baseline="30000" dirty="0">
                <a:solidFill>
                  <a:srgbClr val="000000"/>
                </a:solidFill>
                <a:latin typeface="Book Antiqua" pitchFamily="18" charset="0"/>
                <a:cs typeface="Arial" pitchFamily="34" charset="0"/>
              </a:rPr>
              <a:t> Soulève des tapis de 1,8 cm</a:t>
            </a:r>
          </a:p>
          <a:p>
            <a:pPr algn="l">
              <a:buFont typeface="Wingdings" pitchFamily="2" charset="2"/>
              <a:buChar char="ü"/>
            </a:pPr>
            <a:r>
              <a:rPr lang="fr-FR" sz="1700" baseline="30000" dirty="0">
                <a:solidFill>
                  <a:srgbClr val="000000"/>
                </a:solidFill>
                <a:latin typeface="Book Antiqua" pitchFamily="18" charset="0"/>
                <a:cs typeface="Arial" pitchFamily="34" charset="0"/>
              </a:rPr>
              <a:t> Capacité du réservoir : 450 ml</a:t>
            </a:r>
          </a:p>
          <a:p>
            <a:pPr algn="l">
              <a:buFont typeface="Wingdings" pitchFamily="2" charset="2"/>
              <a:buChar char="ü"/>
            </a:pPr>
            <a:r>
              <a:rPr lang="fr-FR" sz="1700" baseline="30000" dirty="0">
                <a:solidFill>
                  <a:srgbClr val="000000"/>
                </a:solidFill>
                <a:latin typeface="Book Antiqua" pitchFamily="18" charset="0"/>
                <a:cs typeface="Arial" pitchFamily="34" charset="0"/>
              </a:rPr>
              <a:t> Réservoir mixte : 300 ml d’eau et 250 ml de solides</a:t>
            </a:r>
          </a:p>
          <a:p>
            <a:pPr algn="l">
              <a:buFont typeface="Wingdings" pitchFamily="2" charset="2"/>
              <a:buChar char="ü"/>
            </a:pPr>
            <a:r>
              <a:rPr lang="fr-FR" sz="1700" baseline="30000" dirty="0">
                <a:solidFill>
                  <a:srgbClr val="000000"/>
                </a:solidFill>
                <a:latin typeface="Book Antiqua" pitchFamily="18" charset="0"/>
                <a:cs typeface="Arial" pitchFamily="34" charset="0"/>
              </a:rPr>
              <a:t> Télécommande</a:t>
            </a:r>
            <a:endParaRPr lang="fr-FR" sz="1700" baseline="30000" dirty="0">
              <a:solidFill>
                <a:srgbClr val="000000"/>
              </a:solidFill>
              <a:latin typeface="Book Antiqua" pitchFamily="18" charset="0"/>
            </a:endParaRPr>
          </a:p>
          <a:p>
            <a:pPr algn="l">
              <a:buFont typeface="Wingdings" pitchFamily="2" charset="2"/>
              <a:buChar char="ü"/>
            </a:pPr>
            <a:endParaRPr lang="fr-FR" sz="1700" baseline="30000" dirty="0">
              <a:solidFill>
                <a:srgbClr val="000000"/>
              </a:solidFill>
              <a:latin typeface="Book Antiqua" pitchFamily="18" charset="0"/>
            </a:endParaRPr>
          </a:p>
          <a:p>
            <a:pPr algn="l">
              <a:buFont typeface="Wingdings" pitchFamily="2" charset="2"/>
              <a:buChar char="ü"/>
            </a:pPr>
            <a:endParaRPr lang="fr-FR" sz="1700" baseline="30000" dirty="0">
              <a:solidFill>
                <a:srgbClr val="000000"/>
              </a:solidFill>
              <a:latin typeface="Book Antiqua" pitchFamily="18" charset="0"/>
            </a:endParaRPr>
          </a:p>
          <a:p>
            <a:pPr algn="l"/>
            <a:endParaRPr lang="fr-FR" sz="1700" baseline="30000" dirty="0">
              <a:solidFill>
                <a:srgbClr val="000000"/>
              </a:solidFill>
              <a:latin typeface="Book Antiqua" pitchFamily="18" charset="0"/>
            </a:endParaRPr>
          </a:p>
          <a:p>
            <a:pPr algn="l"/>
            <a:endParaRPr lang="fr-FR" sz="1700" baseline="30000" dirty="0">
              <a:solidFill>
                <a:srgbClr val="000000"/>
              </a:solidFill>
              <a:latin typeface="Book Antiqua" pitchFamily="18" charset="0"/>
            </a:endParaRPr>
          </a:p>
          <a:p>
            <a:pPr algn="l"/>
            <a:endParaRPr lang="fr-FR" sz="1700" baseline="30000" dirty="0">
              <a:solidFill>
                <a:srgbClr val="000000"/>
              </a:solidFill>
              <a:latin typeface="Book Antiqua" pitchFamily="18" charset="0"/>
            </a:endParaRPr>
          </a:p>
          <a:p>
            <a:pPr algn="l">
              <a:buFont typeface="Arial" pitchFamily="34" charset="0"/>
              <a:buChar char="•"/>
            </a:pPr>
            <a:endParaRPr lang="fr-FR" sz="1300" baseline="30000" dirty="0">
              <a:solidFill>
                <a:srgbClr val="000000"/>
              </a:solidFill>
              <a:latin typeface="Book Antiqua" panose="02040602050305030304" pitchFamily="18" charset="0"/>
            </a:endParaRPr>
          </a:p>
          <a:p>
            <a:pPr algn="l"/>
            <a:endParaRPr lang="fr-FR" sz="1300" baseline="30000" dirty="0">
              <a:solidFill>
                <a:srgbClr val="000000"/>
              </a:solidFill>
              <a:latin typeface="Book Antiqua" panose="02040602050305030304" pitchFamily="18" charset="0"/>
            </a:endParaRPr>
          </a:p>
          <a:p>
            <a:pPr algn="l"/>
            <a:endParaRPr lang="fr-FR" sz="1300" baseline="30000" dirty="0">
              <a:solidFill>
                <a:srgbClr val="000000"/>
              </a:solidFill>
              <a:latin typeface="Book Antiqua" panose="02040602050305030304" pitchFamily="18" charset="0"/>
            </a:endParaRPr>
          </a:p>
          <a:p>
            <a:pPr algn="l">
              <a:buFont typeface="Wingdings" pitchFamily="2" charset="2"/>
              <a:buChar char="ü"/>
            </a:pPr>
            <a:endParaRPr lang="fr-FR" sz="1700" dirty="0">
              <a:latin typeface="Book Antiqua" panose="02040602050305030304" pitchFamily="18" charset="0"/>
            </a:endParaRPr>
          </a:p>
        </p:txBody>
      </p:sp>
      <p:graphicFrame>
        <p:nvGraphicFramePr>
          <p:cNvPr id="1027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23430652"/>
              </p:ext>
            </p:extLst>
          </p:nvPr>
        </p:nvGraphicFramePr>
        <p:xfrm>
          <a:off x="359916" y="6913290"/>
          <a:ext cx="311334" cy="29652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0" name="Acrobat Document" r:id="rId3" imgW="228424" imgH="228528" progId="AcroExch.Document.7">
                  <p:embed/>
                </p:oleObj>
              </mc:Choice>
              <mc:Fallback>
                <p:oleObj name="Acrobat Document" r:id="rId3" imgW="228424" imgH="228528" progId="AcroExch.Document.7">
                  <p:embed/>
                  <p:pic>
                    <p:nvPicPr>
                      <p:cNvPr id="0" name="Picture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9916" y="6913290"/>
                        <a:ext cx="311334" cy="29652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45263104"/>
              </p:ext>
            </p:extLst>
          </p:nvPr>
        </p:nvGraphicFramePr>
        <p:xfrm>
          <a:off x="1" y="6904372"/>
          <a:ext cx="311334" cy="29652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1" name="Acrobat Document" r:id="rId5" imgW="228424" imgH="228528" progId="AcroExch.Document.7">
                  <p:embed/>
                </p:oleObj>
              </mc:Choice>
              <mc:Fallback>
                <p:oleObj name="Acrobat Document" r:id="rId5" imgW="228424" imgH="228528" progId="AcroExch.Document.7">
                  <p:embed/>
                  <p:pic>
                    <p:nvPicPr>
                      <p:cNvPr id="0" name="Picture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" y="6904372"/>
                        <a:ext cx="311334" cy="29652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Rectangle à coins arrondis 15"/>
          <p:cNvSpPr/>
          <p:nvPr/>
        </p:nvSpPr>
        <p:spPr>
          <a:xfrm>
            <a:off x="311334" y="5033548"/>
            <a:ext cx="2496730" cy="1368151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8746" tIns="49373" rIns="98746" bIns="49373" rtlCol="0" anchor="ctr"/>
          <a:lstStyle/>
          <a:p>
            <a:endParaRPr lang="fr-FR" sz="1200" baseline="30000" dirty="0">
              <a:solidFill>
                <a:srgbClr val="000000"/>
              </a:solidFill>
              <a:latin typeface="Book Antiqua" pitchFamily="18" charset="0"/>
            </a:endParaRPr>
          </a:p>
          <a:p>
            <a:r>
              <a:rPr lang="fr-FR" sz="1200" baseline="30000" dirty="0">
                <a:solidFill>
                  <a:srgbClr val="000000"/>
                </a:solidFill>
                <a:latin typeface="Book Antiqua" pitchFamily="18" charset="0"/>
              </a:rPr>
              <a:t>Dim. produit (LHP) : 32 x 8 x 32 cm</a:t>
            </a:r>
          </a:p>
          <a:p>
            <a:r>
              <a:rPr lang="fr-FR" sz="1200" baseline="30000" dirty="0">
                <a:solidFill>
                  <a:srgbClr val="000000"/>
                </a:solidFill>
                <a:latin typeface="Book Antiqua" pitchFamily="18" charset="0"/>
              </a:rPr>
              <a:t>Poids net : 3,6 Kg</a:t>
            </a:r>
          </a:p>
          <a:p>
            <a:r>
              <a:rPr lang="fr-FR" sz="1200" baseline="30000" dirty="0">
                <a:solidFill>
                  <a:srgbClr val="000000"/>
                </a:solidFill>
                <a:latin typeface="Book Antiqua" pitchFamily="18" charset="0"/>
              </a:rPr>
              <a:t>Dim. emballage (LHP) : 56,5 x 10,7 x 37,8 cm</a:t>
            </a:r>
          </a:p>
          <a:p>
            <a:r>
              <a:rPr lang="fr-FR" sz="1200" baseline="30000" dirty="0">
                <a:solidFill>
                  <a:srgbClr val="000000"/>
                </a:solidFill>
                <a:latin typeface="Book Antiqua" pitchFamily="18" charset="0"/>
              </a:rPr>
              <a:t>Poids brut : 4,4 Kg</a:t>
            </a:r>
          </a:p>
          <a:p>
            <a:r>
              <a:rPr lang="fr-FR" sz="1200" baseline="30000" dirty="0">
                <a:solidFill>
                  <a:srgbClr val="000000"/>
                </a:solidFill>
                <a:latin typeface="Book Antiqua" pitchFamily="18" charset="0"/>
              </a:rPr>
              <a:t>Colisage : 2</a:t>
            </a:r>
          </a:p>
          <a:p>
            <a:r>
              <a:rPr lang="fr-FR" sz="1200" baseline="30000" dirty="0">
                <a:solidFill>
                  <a:srgbClr val="000000"/>
                </a:solidFill>
                <a:latin typeface="Book Antiqua" pitchFamily="18" charset="0"/>
              </a:rPr>
              <a:t>Code Article : 948893000</a:t>
            </a:r>
          </a:p>
          <a:p>
            <a:r>
              <a:rPr lang="fr-FR" sz="1200" baseline="30000" dirty="0">
                <a:solidFill>
                  <a:srgbClr val="000000"/>
                </a:solidFill>
                <a:latin typeface="Book Antiqua" pitchFamily="18" charset="0"/>
              </a:rPr>
              <a:t>Gencod : 8 414 234 488 930</a:t>
            </a:r>
          </a:p>
        </p:txBody>
      </p:sp>
      <p:sp>
        <p:nvSpPr>
          <p:cNvPr id="19" name="ZoneTexte 18"/>
          <p:cNvSpPr txBox="1"/>
          <p:nvPr/>
        </p:nvSpPr>
        <p:spPr>
          <a:xfrm>
            <a:off x="2500030" y="6910052"/>
            <a:ext cx="7292810" cy="299765"/>
          </a:xfrm>
          <a:prstGeom prst="rect">
            <a:avLst/>
          </a:prstGeom>
          <a:noFill/>
        </p:spPr>
        <p:txBody>
          <a:bodyPr wrap="square" lIns="98746" tIns="49373" rIns="98746" bIns="49373" rtlCol="0">
            <a:spAutoFit/>
          </a:bodyPr>
          <a:lstStyle/>
          <a:p>
            <a:r>
              <a:rPr lang="fr-FR" sz="1300" dirty="0"/>
              <a:t>White and Brown 18 ZA Les Bas </a:t>
            </a:r>
            <a:r>
              <a:rPr lang="fr-FR" sz="1300" dirty="0" err="1"/>
              <a:t>Musats</a:t>
            </a:r>
            <a:r>
              <a:rPr lang="fr-FR" sz="1300" dirty="0"/>
              <a:t> II 89100 </a:t>
            </a:r>
            <a:r>
              <a:rPr lang="fr-FR" sz="1300" dirty="0" err="1"/>
              <a:t>Malay</a:t>
            </a:r>
            <a:r>
              <a:rPr lang="fr-FR" sz="1300" dirty="0"/>
              <a:t> le Grand – www.taurus-home.com</a:t>
            </a:r>
          </a:p>
        </p:txBody>
      </p:sp>
      <p:pic>
        <p:nvPicPr>
          <p:cNvPr id="13" name="Image 12" descr="logo taurusgroup 2014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592040" y="6696794"/>
            <a:ext cx="1622099" cy="212828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C5AAE529-A7F8-49DE-85FF-E712DAC94F39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11" y="263062"/>
            <a:ext cx="2283966" cy="352422"/>
          </a:xfrm>
          <a:prstGeom prst="rect">
            <a:avLst/>
          </a:prstGeom>
        </p:spPr>
      </p:pic>
      <p:graphicFrame>
        <p:nvGraphicFramePr>
          <p:cNvPr id="4" name="Object 2">
            <a:extLst>
              <a:ext uri="{FF2B5EF4-FFF2-40B4-BE49-F238E27FC236}">
                <a16:creationId xmlns:a16="http://schemas.microsoft.com/office/drawing/2014/main" id="{ABA34F82-BE74-4917-8C17-C7ADDD2C268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27740726"/>
              </p:ext>
            </p:extLst>
          </p:nvPr>
        </p:nvGraphicFramePr>
        <p:xfrm>
          <a:off x="719831" y="6903064"/>
          <a:ext cx="305372" cy="29084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2" name="Acrobat Document" r:id="rId9" imgW="228424" imgH="228528" progId="AcroExch.Document.7">
                  <p:embed/>
                </p:oleObj>
              </mc:Choice>
              <mc:Fallback>
                <p:oleObj name="Acrobat Document" r:id="rId9" imgW="228424" imgH="228528" progId="AcroExch.Document.7">
                  <p:embed/>
                  <p:pic>
                    <p:nvPicPr>
                      <p:cNvPr id="1026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9831" y="6903064"/>
                        <a:ext cx="305372" cy="29084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Image 6">
            <a:extLst>
              <a:ext uri="{FF2B5EF4-FFF2-40B4-BE49-F238E27FC236}">
                <a16:creationId xmlns:a16="http://schemas.microsoft.com/office/drawing/2014/main" id="{A9F68F47-EAF9-4C5D-A30F-BEED42591484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7135" y="2098454"/>
            <a:ext cx="3657481" cy="3240361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AF1E5259-874C-4A51-B131-B47C07C1196A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01" t="21228" r="12356" b="16326"/>
          <a:stretch/>
        </p:blipFill>
        <p:spPr>
          <a:xfrm>
            <a:off x="7577951" y="1027488"/>
            <a:ext cx="2214889" cy="1680731"/>
          </a:xfrm>
          <a:prstGeom prst="rect">
            <a:avLst/>
          </a:prstGeom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BBDC8FE5-C71E-4DA1-A800-B001C553915E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0144" y="5140454"/>
            <a:ext cx="2496730" cy="140425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999A88FCCA53744A8E52EF8C83A54E7" ma:contentTypeVersion="12" ma:contentTypeDescription="Crée un document." ma:contentTypeScope="" ma:versionID="5e9050de1cfd9e8f50a910cd20f0e427">
  <xsd:schema xmlns:xsd="http://www.w3.org/2001/XMLSchema" xmlns:xs="http://www.w3.org/2001/XMLSchema" xmlns:p="http://schemas.microsoft.com/office/2006/metadata/properties" xmlns:ns2="24dec17d-66d4-484b-a786-6019159aebcc" xmlns:ns3="cac9159f-dc8e-4f86-b9db-2b996b374cb6" targetNamespace="http://schemas.microsoft.com/office/2006/metadata/properties" ma:root="true" ma:fieldsID="984bd7e51b394c2eb866bce62f243a70" ns2:_="" ns3:_="">
    <xsd:import namespace="24dec17d-66d4-484b-a786-6019159aebcc"/>
    <xsd:import namespace="cac9159f-dc8e-4f86-b9db-2b996b374cb6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4dec17d-66d4-484b-a786-6019159aebcc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Balises d’images" ma:readOnly="false" ma:fieldId="{5cf76f15-5ced-4ddc-b409-7134ff3c332f}" ma:taxonomyMulti="true" ma:sspId="75ec47f7-afc6-411b-ab89-e9ff61ba221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description="" ma:indexed="true" ma:internalName="MediaServiceLocation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ac9159f-dc8e-4f86-b9db-2b996b374cb6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2f33ba07-541b-412d-b82b-2d8a98f51da9}" ma:internalName="TaxCatchAll" ma:showField="CatchAllData" ma:web="cac9159f-dc8e-4f86-b9db-2b996b374cb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e de contenu"/>
        <xsd:element ref="dc:title" minOccurs="0" maxOccurs="1" ma:index="4" ma:displayName="Titr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6BFB1F5-1EDE-4E3F-BA37-3545622BFCB6}"/>
</file>

<file path=customXml/itemProps2.xml><?xml version="1.0" encoding="utf-8"?>
<ds:datastoreItem xmlns:ds="http://schemas.openxmlformats.org/officeDocument/2006/customXml" ds:itemID="{21FDE461-8F14-4A0B-999E-37C61D6FAD8A}"/>
</file>

<file path=docProps/app.xml><?xml version="1.0" encoding="utf-8"?>
<Properties xmlns="http://schemas.openxmlformats.org/officeDocument/2006/extended-properties" xmlns:vt="http://schemas.openxmlformats.org/officeDocument/2006/docPropsVTypes">
  <TotalTime>396</TotalTime>
  <Words>169</Words>
  <Application>Microsoft Office PowerPoint</Application>
  <PresentationFormat>Personnalisé</PresentationFormat>
  <Paragraphs>34</Paragraphs>
  <Slides>1</Slides>
  <Notes>0</Notes>
  <HiddenSlides>0</HiddenSlides>
  <MMClips>0</MMClips>
  <ScaleCrop>false</ScaleCrop>
  <HeadingPairs>
    <vt:vector size="8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7" baseType="lpstr">
      <vt:lpstr>Arial</vt:lpstr>
      <vt:lpstr>Book Antiqua</vt:lpstr>
      <vt:lpstr>Calibri</vt:lpstr>
      <vt:lpstr>Wingdings</vt:lpstr>
      <vt:lpstr>Thème Office</vt:lpstr>
      <vt:lpstr>Acrobat Document</vt:lpstr>
      <vt:lpstr>Aspirateur robot                                      Homeland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COMFDV</dc:creator>
  <cp:lastModifiedBy>AUBERT, Gwenaelle</cp:lastModifiedBy>
  <cp:revision>61</cp:revision>
  <dcterms:created xsi:type="dcterms:W3CDTF">2020-01-09T14:36:30Z</dcterms:created>
  <dcterms:modified xsi:type="dcterms:W3CDTF">2020-09-16T10:27:32Z</dcterms:modified>
</cp:coreProperties>
</file>